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ar-EG" dirty="0" smtClean="0"/>
              <a:t>المحاضرة السادسة</a:t>
            </a:r>
            <a:br>
              <a:rPr lang="ar-EG" dirty="0" smtClean="0"/>
            </a:br>
            <a:r>
              <a:rPr lang="ar-EG" dirty="0" smtClean="0"/>
              <a:t>وسائل الفصل بين المواد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962400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en-US" sz="4800" dirty="0" smtClean="0"/>
              <a:t>  </a:t>
            </a:r>
            <a:r>
              <a:rPr lang="ar-EG" sz="4800" dirty="0" smtClean="0"/>
              <a:t>- وظيفتها :</a:t>
            </a:r>
            <a:endParaRPr lang="ar-EG" sz="4800" dirty="0" smtClean="0"/>
          </a:p>
          <a:p>
            <a:pPr algn="r">
              <a:buNone/>
            </a:pPr>
            <a:r>
              <a:rPr lang="ar-EG" sz="4800" dirty="0" smtClean="0"/>
              <a:t>أ – الفصل بين المواد التحريرية والاعلانات </a:t>
            </a:r>
            <a:r>
              <a:rPr lang="ar-EG" sz="4800" dirty="0" smtClean="0"/>
              <a:t>.</a:t>
            </a:r>
          </a:p>
          <a:p>
            <a:pPr algn="r">
              <a:buNone/>
            </a:pPr>
            <a:r>
              <a:rPr lang="ar-EG" sz="4800" dirty="0" smtClean="0"/>
              <a:t>- </a:t>
            </a:r>
            <a:r>
              <a:rPr lang="ar-EG" sz="4800" dirty="0" smtClean="0"/>
              <a:t>الفصل بين الموضوع أو الخبر ، والموضوعات والأخبار المجاورة له على الصفحة .</a:t>
            </a:r>
            <a:endParaRPr lang="ar-EG" sz="4800" dirty="0" smtClean="0"/>
          </a:p>
          <a:p>
            <a:pPr algn="r">
              <a:buNone/>
            </a:pPr>
            <a:endParaRPr lang="ar-EG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أنواع وسائل الفصل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الجداول 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الفواصل 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الإطارات 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الزوايا 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وسائل الفصل الحديثة .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الألوان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المقصود بها : الألوان الصبغية وهى :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الأحمر – الأزرق – الأصفر – الأخضر 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إستخدامها فى :</a:t>
            </a:r>
          </a:p>
          <a:p>
            <a:pPr algn="r"/>
            <a:r>
              <a:rPr lang="ar-EG" sz="4800" smtClean="0">
                <a:solidFill>
                  <a:schemeClr val="tx1"/>
                </a:solidFill>
              </a:rPr>
              <a:t>- تلوين المتن – تلوين العناوين – الصور الملونة – تلوين الاطارات والجداول والفواصل </a:t>
            </a:r>
            <a:r>
              <a:rPr lang="ar-EG" sz="4800" dirty="0" smtClean="0">
                <a:solidFill>
                  <a:schemeClr val="tx1"/>
                </a:solidFill>
              </a:rPr>
              <a:t>.</a:t>
            </a:r>
            <a:endParaRPr lang="ar-EG" sz="4800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السادسة وسائل الفصل بين المواد</vt:lpstr>
      <vt:lpstr>أنواع وسائل الفصل :</vt:lpstr>
      <vt:lpstr>الألوان 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18</cp:revision>
  <dcterms:created xsi:type="dcterms:W3CDTF">2020-03-26T13:21:23Z</dcterms:created>
  <dcterms:modified xsi:type="dcterms:W3CDTF">2020-03-29T15:36:05Z</dcterms:modified>
</cp:coreProperties>
</file>